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58" r:id="rId6"/>
    <p:sldId id="265" r:id="rId7"/>
    <p:sldId id="264" r:id="rId8"/>
    <p:sldId id="260" r:id="rId9"/>
    <p:sldId id="273" r:id="rId10"/>
    <p:sldId id="262" r:id="rId11"/>
    <p:sldId id="271" r:id="rId12"/>
    <p:sldId id="272" r:id="rId13"/>
    <p:sldId id="263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94D293-BEC8-456E-BA7E-98C7AFFE0B7C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5AC4C2-706C-4DF5-B5E9-C8B6205D3EDC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Birthday</a:t>
          </a:r>
          <a:endParaRPr lang="en-US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7C3276-9541-48E3-A694-134E02CEC064}" type="parTrans" cxnId="{5BDCE407-FA3D-46F2-BD19-2F76E6C282C9}">
      <dgm:prSet/>
      <dgm:spPr/>
      <dgm:t>
        <a:bodyPr/>
        <a:lstStyle/>
        <a:p>
          <a:endParaRPr lang="en-US"/>
        </a:p>
      </dgm:t>
    </dgm:pt>
    <dgm:pt modelId="{AD90A7FD-23CE-4F64-8760-97C01FF4B363}" type="sibTrans" cxnId="{5BDCE407-FA3D-46F2-BD19-2F76E6C282C9}">
      <dgm:prSet/>
      <dgm:spPr/>
      <dgm:t>
        <a:bodyPr/>
        <a:lstStyle/>
        <a:p>
          <a:endParaRPr lang="en-US"/>
        </a:p>
      </dgm:t>
    </dgm:pt>
    <dgm:pt modelId="{1F2CE9A0-E441-4247-BC7B-BFA16A2350CB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Someone born</a:t>
          </a:r>
          <a:endParaRPr lang="en-US" sz="28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C6657E-9C8E-406D-BE0E-99A5FBCD0A70}" type="parTrans" cxnId="{9C66F7C2-913A-45E5-B531-35031C538625}">
      <dgm:prSet/>
      <dgm:spPr/>
      <dgm:t>
        <a:bodyPr/>
        <a:lstStyle/>
        <a:p>
          <a:endParaRPr lang="en-US"/>
        </a:p>
      </dgm:t>
    </dgm:pt>
    <dgm:pt modelId="{7385D4D2-717B-4A96-A654-38F5984E9867}" type="sibTrans" cxnId="{9C66F7C2-913A-45E5-B531-35031C538625}">
      <dgm:prSet/>
      <dgm:spPr/>
      <dgm:t>
        <a:bodyPr/>
        <a:lstStyle/>
        <a:p>
          <a:endParaRPr lang="en-US"/>
        </a:p>
      </dgm:t>
    </dgm:pt>
    <dgm:pt modelId="{2933FD1A-DD78-4482-B804-ED9DBAE51624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Anniversary</a:t>
          </a:r>
          <a:endParaRPr lang="en-US" sz="28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EB1D76-58D8-46F7-941D-237273C6A823}" type="parTrans" cxnId="{F2C8369C-248D-4EAC-AB51-1E7B68D6E944}">
      <dgm:prSet/>
      <dgm:spPr/>
      <dgm:t>
        <a:bodyPr/>
        <a:lstStyle/>
        <a:p>
          <a:endParaRPr lang="en-US"/>
        </a:p>
      </dgm:t>
    </dgm:pt>
    <dgm:pt modelId="{25FF01B3-5012-43A2-956C-58CE035FC45A}" type="sibTrans" cxnId="{F2C8369C-248D-4EAC-AB51-1E7B68D6E944}">
      <dgm:prSet/>
      <dgm:spPr/>
      <dgm:t>
        <a:bodyPr/>
        <a:lstStyle/>
        <a:p>
          <a:endParaRPr lang="en-US"/>
        </a:p>
      </dgm:t>
    </dgm:pt>
    <dgm:pt modelId="{13FBA632-30CC-4393-BC95-1A49A0DDE462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Wedding anniversary</a:t>
          </a:r>
          <a:endParaRPr lang="en-US" sz="28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9C1A8E-AE5A-4FE6-A058-0FF8D2882B73}" type="parTrans" cxnId="{896D6AA0-5B75-427B-8A99-848602479C12}">
      <dgm:prSet/>
      <dgm:spPr/>
      <dgm:t>
        <a:bodyPr/>
        <a:lstStyle/>
        <a:p>
          <a:endParaRPr lang="en-US"/>
        </a:p>
      </dgm:t>
    </dgm:pt>
    <dgm:pt modelId="{996AE90D-0901-4039-AF0B-8E5EA668A070}" type="sibTrans" cxnId="{896D6AA0-5B75-427B-8A99-848602479C12}">
      <dgm:prSet/>
      <dgm:spPr/>
      <dgm:t>
        <a:bodyPr/>
        <a:lstStyle/>
        <a:p>
          <a:endParaRPr lang="en-US"/>
        </a:p>
      </dgm:t>
    </dgm:pt>
    <dgm:pt modelId="{9194C88B-F3EB-4480-9399-3BFC26D15DD6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54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জন্মদিন</a:t>
          </a:r>
          <a:endParaRPr lang="en-US" sz="54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2A2A465C-8572-40AE-9A37-9925DCEB7851}" type="sibTrans" cxnId="{8AD4ECC7-DA40-49F4-9FDA-4C6EA98CF7F2}">
      <dgm:prSet/>
      <dgm:spPr/>
      <dgm:t>
        <a:bodyPr/>
        <a:lstStyle/>
        <a:p>
          <a:endParaRPr lang="en-US"/>
        </a:p>
      </dgm:t>
    </dgm:pt>
    <dgm:pt modelId="{7D98F415-68BB-48CC-9F29-DC712E217484}" type="parTrans" cxnId="{8AD4ECC7-DA40-49F4-9FDA-4C6EA98CF7F2}">
      <dgm:prSet/>
      <dgm:spPr/>
      <dgm:t>
        <a:bodyPr/>
        <a:lstStyle/>
        <a:p>
          <a:endParaRPr lang="en-US"/>
        </a:p>
      </dgm:t>
    </dgm:pt>
    <dgm:pt modelId="{EAA0FDD4-9C15-4A33-A7CD-DB47DB5E194D}" type="pres">
      <dgm:prSet presAssocID="{1F94D293-BEC8-456E-BA7E-98C7AFFE0B7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44B04A-F603-45EB-BB34-F08018E769A2}" type="pres">
      <dgm:prSet presAssocID="{445AC4C2-706C-4DF5-B5E9-C8B6205D3EDC}" presName="centerShape" presStyleLbl="node0" presStyleIdx="0" presStyleCnt="1" custScaleX="213161" custLinFactNeighborX="900" custLinFactNeighborY="900"/>
      <dgm:spPr/>
      <dgm:t>
        <a:bodyPr/>
        <a:lstStyle/>
        <a:p>
          <a:endParaRPr lang="en-US"/>
        </a:p>
      </dgm:t>
    </dgm:pt>
    <dgm:pt modelId="{0117FC0F-D123-4237-9605-CDF2E095D0A1}" type="pres">
      <dgm:prSet presAssocID="{CFC6657E-9C8E-406D-BE0E-99A5FBCD0A70}" presName="Name9" presStyleLbl="parChTrans1D2" presStyleIdx="0" presStyleCnt="4"/>
      <dgm:spPr/>
      <dgm:t>
        <a:bodyPr/>
        <a:lstStyle/>
        <a:p>
          <a:endParaRPr lang="en-US"/>
        </a:p>
      </dgm:t>
    </dgm:pt>
    <dgm:pt modelId="{F6194E00-40F4-4D85-96FE-D6A3BF39427C}" type="pres">
      <dgm:prSet presAssocID="{CFC6657E-9C8E-406D-BE0E-99A5FBCD0A70}" presName="connTx" presStyleLbl="parChTrans1D2" presStyleIdx="0" presStyleCnt="4"/>
      <dgm:spPr/>
      <dgm:t>
        <a:bodyPr/>
        <a:lstStyle/>
        <a:p>
          <a:endParaRPr lang="en-US"/>
        </a:p>
      </dgm:t>
    </dgm:pt>
    <dgm:pt modelId="{B8809616-2D6B-4EB5-91B3-659A801DA465}" type="pres">
      <dgm:prSet presAssocID="{1F2CE9A0-E441-4247-BC7B-BFA16A2350CB}" presName="node" presStyleLbl="node1" presStyleIdx="0" presStyleCnt="4" custScaleX="223338" custRadScaleRad="101001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322530-EF62-4862-8AD0-C8BE4EDCB951}" type="pres">
      <dgm:prSet presAssocID="{E5EB1D76-58D8-46F7-941D-237273C6A823}" presName="Name9" presStyleLbl="parChTrans1D2" presStyleIdx="1" presStyleCnt="4"/>
      <dgm:spPr/>
      <dgm:t>
        <a:bodyPr/>
        <a:lstStyle/>
        <a:p>
          <a:endParaRPr lang="en-US"/>
        </a:p>
      </dgm:t>
    </dgm:pt>
    <dgm:pt modelId="{5617BDCB-C494-448A-9698-C4C6A8167491}" type="pres">
      <dgm:prSet presAssocID="{E5EB1D76-58D8-46F7-941D-237273C6A823}" presName="connTx" presStyleLbl="parChTrans1D2" presStyleIdx="1" presStyleCnt="4"/>
      <dgm:spPr/>
      <dgm:t>
        <a:bodyPr/>
        <a:lstStyle/>
        <a:p>
          <a:endParaRPr lang="en-US"/>
        </a:p>
      </dgm:t>
    </dgm:pt>
    <dgm:pt modelId="{581B337D-6395-4AD5-9B03-71EEE04F5F04}" type="pres">
      <dgm:prSet presAssocID="{2933FD1A-DD78-4482-B804-ED9DBAE51624}" presName="node" presStyleLbl="node1" presStyleIdx="1" presStyleCnt="4" custScaleX="179655" custRadScaleRad="174575" custRadScaleInc="-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855B9-DD68-4FCA-910C-F579C68A5530}" type="pres">
      <dgm:prSet presAssocID="{7D98F415-68BB-48CC-9F29-DC712E217484}" presName="Name9" presStyleLbl="parChTrans1D2" presStyleIdx="2" presStyleCnt="4"/>
      <dgm:spPr/>
      <dgm:t>
        <a:bodyPr/>
        <a:lstStyle/>
        <a:p>
          <a:endParaRPr lang="en-US"/>
        </a:p>
      </dgm:t>
    </dgm:pt>
    <dgm:pt modelId="{DD1876A2-638F-4103-9F8D-ECB7453F4AC6}" type="pres">
      <dgm:prSet presAssocID="{7D98F415-68BB-48CC-9F29-DC712E21748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6317BC3B-A4D7-4B60-A398-F08AD98CFC63}" type="pres">
      <dgm:prSet presAssocID="{9194C88B-F3EB-4480-9399-3BFC26D15DD6}" presName="node" presStyleLbl="node1" presStyleIdx="2" presStyleCnt="4" custScaleX="1977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BE4201-C347-4979-8CAB-2FC325863881}" type="pres">
      <dgm:prSet presAssocID="{3B9C1A8E-AE5A-4FE6-A058-0FF8D2882B73}" presName="Name9" presStyleLbl="parChTrans1D2" presStyleIdx="3" presStyleCnt="4"/>
      <dgm:spPr/>
      <dgm:t>
        <a:bodyPr/>
        <a:lstStyle/>
        <a:p>
          <a:endParaRPr lang="en-US"/>
        </a:p>
      </dgm:t>
    </dgm:pt>
    <dgm:pt modelId="{D90400F2-C90C-4463-A5F3-D8865D6914A2}" type="pres">
      <dgm:prSet presAssocID="{3B9C1A8E-AE5A-4FE6-A058-0FF8D2882B73}" presName="connTx" presStyleLbl="parChTrans1D2" presStyleIdx="3" presStyleCnt="4"/>
      <dgm:spPr/>
      <dgm:t>
        <a:bodyPr/>
        <a:lstStyle/>
        <a:p>
          <a:endParaRPr lang="en-US"/>
        </a:p>
      </dgm:t>
    </dgm:pt>
    <dgm:pt modelId="{F75EA4B7-274F-4DB8-8A7B-CF4801C5ED91}" type="pres">
      <dgm:prSet presAssocID="{13FBA632-30CC-4393-BC95-1A49A0DDE462}" presName="node" presStyleLbl="node1" presStyleIdx="3" presStyleCnt="4" custScaleX="167894" custRadScaleRad="155693" custRadScaleInc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6D6AA0-5B75-427B-8A99-848602479C12}" srcId="{445AC4C2-706C-4DF5-B5E9-C8B6205D3EDC}" destId="{13FBA632-30CC-4393-BC95-1A49A0DDE462}" srcOrd="3" destOrd="0" parTransId="{3B9C1A8E-AE5A-4FE6-A058-0FF8D2882B73}" sibTransId="{996AE90D-0901-4039-AF0B-8E5EA668A070}"/>
    <dgm:cxn modelId="{7E7294C4-F636-41BE-A847-5293273F9160}" type="presOf" srcId="{CFC6657E-9C8E-406D-BE0E-99A5FBCD0A70}" destId="{0117FC0F-D123-4237-9605-CDF2E095D0A1}" srcOrd="0" destOrd="0" presId="urn:microsoft.com/office/officeart/2005/8/layout/radial1"/>
    <dgm:cxn modelId="{4EAB5176-3ADF-46FF-A924-2276D4A045E7}" type="presOf" srcId="{7D98F415-68BB-48CC-9F29-DC712E217484}" destId="{DD1876A2-638F-4103-9F8D-ECB7453F4AC6}" srcOrd="1" destOrd="0" presId="urn:microsoft.com/office/officeart/2005/8/layout/radial1"/>
    <dgm:cxn modelId="{561ACD82-4ACE-451F-8E40-2E1A30003046}" type="presOf" srcId="{445AC4C2-706C-4DF5-B5E9-C8B6205D3EDC}" destId="{7144B04A-F603-45EB-BB34-F08018E769A2}" srcOrd="0" destOrd="0" presId="urn:microsoft.com/office/officeart/2005/8/layout/radial1"/>
    <dgm:cxn modelId="{F2C8369C-248D-4EAC-AB51-1E7B68D6E944}" srcId="{445AC4C2-706C-4DF5-B5E9-C8B6205D3EDC}" destId="{2933FD1A-DD78-4482-B804-ED9DBAE51624}" srcOrd="1" destOrd="0" parTransId="{E5EB1D76-58D8-46F7-941D-237273C6A823}" sibTransId="{25FF01B3-5012-43A2-956C-58CE035FC45A}"/>
    <dgm:cxn modelId="{098094DF-0C81-48CC-94A4-7095CEBAC014}" type="presOf" srcId="{1F94D293-BEC8-456E-BA7E-98C7AFFE0B7C}" destId="{EAA0FDD4-9C15-4A33-A7CD-DB47DB5E194D}" srcOrd="0" destOrd="0" presId="urn:microsoft.com/office/officeart/2005/8/layout/radial1"/>
    <dgm:cxn modelId="{DF87F2A3-E034-4A3C-9345-6D9EEF4B1E7A}" type="presOf" srcId="{9194C88B-F3EB-4480-9399-3BFC26D15DD6}" destId="{6317BC3B-A4D7-4B60-A398-F08AD98CFC63}" srcOrd="0" destOrd="0" presId="urn:microsoft.com/office/officeart/2005/8/layout/radial1"/>
    <dgm:cxn modelId="{D35E92D1-905F-4C46-9E9C-C1251B67886A}" type="presOf" srcId="{3B9C1A8E-AE5A-4FE6-A058-0FF8D2882B73}" destId="{CBBE4201-C347-4979-8CAB-2FC325863881}" srcOrd="0" destOrd="0" presId="urn:microsoft.com/office/officeart/2005/8/layout/radial1"/>
    <dgm:cxn modelId="{8AD4ECC7-DA40-49F4-9FDA-4C6EA98CF7F2}" srcId="{445AC4C2-706C-4DF5-B5E9-C8B6205D3EDC}" destId="{9194C88B-F3EB-4480-9399-3BFC26D15DD6}" srcOrd="2" destOrd="0" parTransId="{7D98F415-68BB-48CC-9F29-DC712E217484}" sibTransId="{2A2A465C-8572-40AE-9A37-9925DCEB7851}"/>
    <dgm:cxn modelId="{69681995-D932-42C6-BBB4-E0617F24F308}" type="presOf" srcId="{2933FD1A-DD78-4482-B804-ED9DBAE51624}" destId="{581B337D-6395-4AD5-9B03-71EEE04F5F04}" srcOrd="0" destOrd="0" presId="urn:microsoft.com/office/officeart/2005/8/layout/radial1"/>
    <dgm:cxn modelId="{2244DE09-1E53-4E0D-AB61-9ECE034AAC55}" type="presOf" srcId="{CFC6657E-9C8E-406D-BE0E-99A5FBCD0A70}" destId="{F6194E00-40F4-4D85-96FE-D6A3BF39427C}" srcOrd="1" destOrd="0" presId="urn:microsoft.com/office/officeart/2005/8/layout/radial1"/>
    <dgm:cxn modelId="{039385DB-6C24-4FF8-8E37-2D55DBDF7613}" type="presOf" srcId="{E5EB1D76-58D8-46F7-941D-237273C6A823}" destId="{85322530-EF62-4862-8AD0-C8BE4EDCB951}" srcOrd="0" destOrd="0" presId="urn:microsoft.com/office/officeart/2005/8/layout/radial1"/>
    <dgm:cxn modelId="{10CA93C2-370E-45CF-A97B-39B239E48468}" type="presOf" srcId="{E5EB1D76-58D8-46F7-941D-237273C6A823}" destId="{5617BDCB-C494-448A-9698-C4C6A8167491}" srcOrd="1" destOrd="0" presId="urn:microsoft.com/office/officeart/2005/8/layout/radial1"/>
    <dgm:cxn modelId="{8F080EF0-D1E9-49B3-A957-97A4829EF0EC}" type="presOf" srcId="{1F2CE9A0-E441-4247-BC7B-BFA16A2350CB}" destId="{B8809616-2D6B-4EB5-91B3-659A801DA465}" srcOrd="0" destOrd="0" presId="urn:microsoft.com/office/officeart/2005/8/layout/radial1"/>
    <dgm:cxn modelId="{9C66F7C2-913A-45E5-B531-35031C538625}" srcId="{445AC4C2-706C-4DF5-B5E9-C8B6205D3EDC}" destId="{1F2CE9A0-E441-4247-BC7B-BFA16A2350CB}" srcOrd="0" destOrd="0" parTransId="{CFC6657E-9C8E-406D-BE0E-99A5FBCD0A70}" sibTransId="{7385D4D2-717B-4A96-A654-38F5984E9867}"/>
    <dgm:cxn modelId="{50A72EA1-05AD-4F1F-9710-52ABCD9F782F}" type="presOf" srcId="{7D98F415-68BB-48CC-9F29-DC712E217484}" destId="{D47855B9-DD68-4FCA-910C-F579C68A5530}" srcOrd="0" destOrd="0" presId="urn:microsoft.com/office/officeart/2005/8/layout/radial1"/>
    <dgm:cxn modelId="{5BDCE407-FA3D-46F2-BD19-2F76E6C282C9}" srcId="{1F94D293-BEC8-456E-BA7E-98C7AFFE0B7C}" destId="{445AC4C2-706C-4DF5-B5E9-C8B6205D3EDC}" srcOrd="0" destOrd="0" parTransId="{5B7C3276-9541-48E3-A694-134E02CEC064}" sibTransId="{AD90A7FD-23CE-4F64-8760-97C01FF4B363}"/>
    <dgm:cxn modelId="{4F76EB29-BB31-4E3C-A797-9BE251F1A88E}" type="presOf" srcId="{3B9C1A8E-AE5A-4FE6-A058-0FF8D2882B73}" destId="{D90400F2-C90C-4463-A5F3-D8865D6914A2}" srcOrd="1" destOrd="0" presId="urn:microsoft.com/office/officeart/2005/8/layout/radial1"/>
    <dgm:cxn modelId="{CDDB7468-E923-4431-9D3A-BEF4398E8D62}" type="presOf" srcId="{13FBA632-30CC-4393-BC95-1A49A0DDE462}" destId="{F75EA4B7-274F-4DB8-8A7B-CF4801C5ED91}" srcOrd="0" destOrd="0" presId="urn:microsoft.com/office/officeart/2005/8/layout/radial1"/>
    <dgm:cxn modelId="{699C2696-517C-4A37-A432-E6F947AE5E80}" type="presParOf" srcId="{EAA0FDD4-9C15-4A33-A7CD-DB47DB5E194D}" destId="{7144B04A-F603-45EB-BB34-F08018E769A2}" srcOrd="0" destOrd="0" presId="urn:microsoft.com/office/officeart/2005/8/layout/radial1"/>
    <dgm:cxn modelId="{A7093DFB-837D-45EA-B73C-D120F5C4E793}" type="presParOf" srcId="{EAA0FDD4-9C15-4A33-A7CD-DB47DB5E194D}" destId="{0117FC0F-D123-4237-9605-CDF2E095D0A1}" srcOrd="1" destOrd="0" presId="urn:microsoft.com/office/officeart/2005/8/layout/radial1"/>
    <dgm:cxn modelId="{002E15A4-C2C4-4EB3-A853-C81872058AF3}" type="presParOf" srcId="{0117FC0F-D123-4237-9605-CDF2E095D0A1}" destId="{F6194E00-40F4-4D85-96FE-D6A3BF39427C}" srcOrd="0" destOrd="0" presId="urn:microsoft.com/office/officeart/2005/8/layout/radial1"/>
    <dgm:cxn modelId="{CF26DD9F-82EF-42AB-BA41-F6A4ED4B7A56}" type="presParOf" srcId="{EAA0FDD4-9C15-4A33-A7CD-DB47DB5E194D}" destId="{B8809616-2D6B-4EB5-91B3-659A801DA465}" srcOrd="2" destOrd="0" presId="urn:microsoft.com/office/officeart/2005/8/layout/radial1"/>
    <dgm:cxn modelId="{C44400A5-36A9-4583-B383-25345F2DFFC5}" type="presParOf" srcId="{EAA0FDD4-9C15-4A33-A7CD-DB47DB5E194D}" destId="{85322530-EF62-4862-8AD0-C8BE4EDCB951}" srcOrd="3" destOrd="0" presId="urn:microsoft.com/office/officeart/2005/8/layout/radial1"/>
    <dgm:cxn modelId="{B798B611-688C-45FE-AC4F-264D070AEB0B}" type="presParOf" srcId="{85322530-EF62-4862-8AD0-C8BE4EDCB951}" destId="{5617BDCB-C494-448A-9698-C4C6A8167491}" srcOrd="0" destOrd="0" presId="urn:microsoft.com/office/officeart/2005/8/layout/radial1"/>
    <dgm:cxn modelId="{7BAF7BDE-B4C3-4C1C-B0DF-8F9864360E88}" type="presParOf" srcId="{EAA0FDD4-9C15-4A33-A7CD-DB47DB5E194D}" destId="{581B337D-6395-4AD5-9B03-71EEE04F5F04}" srcOrd="4" destOrd="0" presId="urn:microsoft.com/office/officeart/2005/8/layout/radial1"/>
    <dgm:cxn modelId="{F008D97B-34DD-48E7-AAA8-CD849CCBF70B}" type="presParOf" srcId="{EAA0FDD4-9C15-4A33-A7CD-DB47DB5E194D}" destId="{D47855B9-DD68-4FCA-910C-F579C68A5530}" srcOrd="5" destOrd="0" presId="urn:microsoft.com/office/officeart/2005/8/layout/radial1"/>
    <dgm:cxn modelId="{F78C3DC6-11B0-4949-AC93-5233F5F28CD7}" type="presParOf" srcId="{D47855B9-DD68-4FCA-910C-F579C68A5530}" destId="{DD1876A2-638F-4103-9F8D-ECB7453F4AC6}" srcOrd="0" destOrd="0" presId="urn:microsoft.com/office/officeart/2005/8/layout/radial1"/>
    <dgm:cxn modelId="{B6E1E1B0-3F36-401C-9F50-0BC3D56332F6}" type="presParOf" srcId="{EAA0FDD4-9C15-4A33-A7CD-DB47DB5E194D}" destId="{6317BC3B-A4D7-4B60-A398-F08AD98CFC63}" srcOrd="6" destOrd="0" presId="urn:microsoft.com/office/officeart/2005/8/layout/radial1"/>
    <dgm:cxn modelId="{E9CA1A6E-30DD-424D-87D3-870CF6C7449D}" type="presParOf" srcId="{EAA0FDD4-9C15-4A33-A7CD-DB47DB5E194D}" destId="{CBBE4201-C347-4979-8CAB-2FC325863881}" srcOrd="7" destOrd="0" presId="urn:microsoft.com/office/officeart/2005/8/layout/radial1"/>
    <dgm:cxn modelId="{2732BE55-057C-4C70-A550-591EC22124A7}" type="presParOf" srcId="{CBBE4201-C347-4979-8CAB-2FC325863881}" destId="{D90400F2-C90C-4463-A5F3-D8865D6914A2}" srcOrd="0" destOrd="0" presId="urn:microsoft.com/office/officeart/2005/8/layout/radial1"/>
    <dgm:cxn modelId="{579948B6-C6A8-466F-9680-F784CB2B96E4}" type="presParOf" srcId="{EAA0FDD4-9C15-4A33-A7CD-DB47DB5E194D}" destId="{F75EA4B7-274F-4DB8-8A7B-CF4801C5ED91}" srcOrd="8" destOrd="0" presId="urn:microsoft.com/office/officeart/2005/8/layout/radial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93B8CC-B200-474F-BBE2-C840579F8B0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5328CF-3367-4A43-8267-B3414441798B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>
          <a:prstTxWarp prst="textArchUpPour">
            <a:avLst/>
          </a:prstTxWarp>
        </a:bodyPr>
        <a:lstStyle/>
        <a:p>
          <a:r>
            <a:rPr lang="en-US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Memorable</a:t>
          </a:r>
          <a:endParaRPr lang="en-US" sz="3600" dirty="0"/>
        </a:p>
      </dgm:t>
    </dgm:pt>
    <dgm:pt modelId="{DEA07F81-658D-4BB5-BAFF-F8547120CAD3}" type="parTrans" cxnId="{ADD3E724-A827-4F93-B991-0160BA7E3326}">
      <dgm:prSet/>
      <dgm:spPr/>
      <dgm:t>
        <a:bodyPr/>
        <a:lstStyle/>
        <a:p>
          <a:endParaRPr lang="en-US"/>
        </a:p>
      </dgm:t>
    </dgm:pt>
    <dgm:pt modelId="{12CBD5F3-FEAC-41D5-9897-1AEF2950950C}" type="sibTrans" cxnId="{ADD3E724-A827-4F93-B991-0160BA7E3326}">
      <dgm:prSet/>
      <dgm:spPr/>
      <dgm:t>
        <a:bodyPr/>
        <a:lstStyle/>
        <a:p>
          <a:endParaRPr lang="en-US"/>
        </a:p>
      </dgm:t>
    </dgm:pt>
    <dgm:pt modelId="{36922A0D-AC41-4BF9-801C-FAE37FBBF1EC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3600" dirty="0" smtClean="0"/>
            <a:t>Unforgettable</a:t>
          </a:r>
          <a:endParaRPr lang="en-US" sz="3600" dirty="0"/>
        </a:p>
      </dgm:t>
    </dgm:pt>
    <dgm:pt modelId="{FB1B9D0E-421B-4A2F-AFF2-FE4E572EBA41}" type="parTrans" cxnId="{0D10165F-3F0A-4F54-9565-26FEDC2AD6DB}">
      <dgm:prSet/>
      <dgm:spPr/>
      <dgm:t>
        <a:bodyPr/>
        <a:lstStyle/>
        <a:p>
          <a:endParaRPr lang="en-US"/>
        </a:p>
      </dgm:t>
    </dgm:pt>
    <dgm:pt modelId="{41241191-F436-4943-AE06-CC39BA542B9B}" type="sibTrans" cxnId="{0D10165F-3F0A-4F54-9565-26FEDC2AD6DB}">
      <dgm:prSet/>
      <dgm:spPr/>
      <dgm:t>
        <a:bodyPr/>
        <a:lstStyle/>
        <a:p>
          <a:endParaRPr lang="en-US"/>
        </a:p>
      </dgm:t>
    </dgm:pt>
    <dgm:pt modelId="{908195B4-BF32-4CB3-B6E7-42B26E243F0D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3600" dirty="0" smtClean="0"/>
            <a:t>Terrific</a:t>
          </a:r>
          <a:endParaRPr lang="en-US" sz="3600" dirty="0"/>
        </a:p>
      </dgm:t>
    </dgm:pt>
    <dgm:pt modelId="{75025EAE-CB1F-455F-8F6E-873A76F28F9A}" type="parTrans" cxnId="{358A32D5-204A-49D5-B43B-55599B04F8F4}">
      <dgm:prSet/>
      <dgm:spPr/>
      <dgm:t>
        <a:bodyPr/>
        <a:lstStyle/>
        <a:p>
          <a:endParaRPr lang="en-US"/>
        </a:p>
      </dgm:t>
    </dgm:pt>
    <dgm:pt modelId="{441CEB3D-7520-4004-A1BF-BAF65A624759}" type="sibTrans" cxnId="{358A32D5-204A-49D5-B43B-55599B04F8F4}">
      <dgm:prSet/>
      <dgm:spPr/>
      <dgm:t>
        <a:bodyPr/>
        <a:lstStyle/>
        <a:p>
          <a:endParaRPr lang="en-US"/>
        </a:p>
      </dgm:t>
    </dgm:pt>
    <dgm:pt modelId="{6BC84227-D6F9-4C16-8896-6C6E58B3108B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600" dirty="0" smtClean="0"/>
            <a:t>Remarkable</a:t>
          </a:r>
          <a:endParaRPr lang="en-US" sz="3600" dirty="0"/>
        </a:p>
      </dgm:t>
    </dgm:pt>
    <dgm:pt modelId="{B8046C11-A311-421C-9755-A5370A961B19}" type="parTrans" cxnId="{B01E40F8-F29A-478D-9D46-4877D83901E4}">
      <dgm:prSet/>
      <dgm:spPr/>
      <dgm:t>
        <a:bodyPr/>
        <a:lstStyle/>
        <a:p>
          <a:endParaRPr lang="en-US"/>
        </a:p>
      </dgm:t>
    </dgm:pt>
    <dgm:pt modelId="{3BF76498-3410-4467-904F-ED049E2D02BD}" type="sibTrans" cxnId="{B01E40F8-F29A-478D-9D46-4877D83901E4}">
      <dgm:prSet/>
      <dgm:spPr/>
      <dgm:t>
        <a:bodyPr/>
        <a:lstStyle/>
        <a:p>
          <a:endParaRPr lang="en-US"/>
        </a:p>
      </dgm:t>
    </dgm:pt>
    <dgm:pt modelId="{100239EC-4808-4736-9A18-F1EFF8370C08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স্মরণীয়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791A6385-27C0-42E7-B658-484AC548A888}" type="parTrans" cxnId="{29FA7EC9-7003-4DFA-B16E-AEA2CF194525}">
      <dgm:prSet/>
      <dgm:spPr/>
      <dgm:t>
        <a:bodyPr/>
        <a:lstStyle/>
        <a:p>
          <a:endParaRPr lang="en-US"/>
        </a:p>
      </dgm:t>
    </dgm:pt>
    <dgm:pt modelId="{C0680093-B131-49FB-94D0-9094497BE3E4}" type="sibTrans" cxnId="{29FA7EC9-7003-4DFA-B16E-AEA2CF194525}">
      <dgm:prSet/>
      <dgm:spPr/>
      <dgm:t>
        <a:bodyPr/>
        <a:lstStyle/>
        <a:p>
          <a:endParaRPr lang="en-US"/>
        </a:p>
      </dgm:t>
    </dgm:pt>
    <dgm:pt modelId="{F105E021-B270-40A5-AC80-ED3F28125FA7}">
      <dgm:prSet/>
      <dgm:spPr/>
      <dgm:t>
        <a:bodyPr/>
        <a:lstStyle/>
        <a:p>
          <a:endParaRPr lang="en-US"/>
        </a:p>
      </dgm:t>
    </dgm:pt>
    <dgm:pt modelId="{AEA2BAC6-01D1-492C-A383-1A10F1988490}" type="parTrans" cxnId="{B6BB55D1-A99B-4D6D-8A6E-BC40F4AFAD4F}">
      <dgm:prSet/>
      <dgm:spPr/>
      <dgm:t>
        <a:bodyPr/>
        <a:lstStyle/>
        <a:p>
          <a:endParaRPr lang="en-US"/>
        </a:p>
      </dgm:t>
    </dgm:pt>
    <dgm:pt modelId="{FADBE19F-66A3-415C-85C5-C9BB6E660CD3}" type="sibTrans" cxnId="{B6BB55D1-A99B-4D6D-8A6E-BC40F4AFAD4F}">
      <dgm:prSet/>
      <dgm:spPr/>
      <dgm:t>
        <a:bodyPr/>
        <a:lstStyle/>
        <a:p>
          <a:endParaRPr lang="en-US"/>
        </a:p>
      </dgm:t>
    </dgm:pt>
    <dgm:pt modelId="{E0DFDEF0-BEAF-4612-8F8B-52A38FDB5DAA}" type="pres">
      <dgm:prSet presAssocID="{6E93B8CC-B200-474F-BBE2-C840579F8B0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61F347-5E83-42EA-B240-69FA8B726E5E}" type="pres">
      <dgm:prSet presAssocID="{575328CF-3367-4A43-8267-B3414441798B}" presName="centerShape" presStyleLbl="node0" presStyleIdx="0" presStyleCnt="1" custScaleX="249256" custScaleY="151226"/>
      <dgm:spPr/>
      <dgm:t>
        <a:bodyPr/>
        <a:lstStyle/>
        <a:p>
          <a:endParaRPr lang="en-US"/>
        </a:p>
      </dgm:t>
    </dgm:pt>
    <dgm:pt modelId="{912B49A0-38B6-498B-B3B9-8EF85030EDE1}" type="pres">
      <dgm:prSet presAssocID="{FB1B9D0E-421B-4A2F-AFF2-FE4E572EBA41}" presName="parTrans" presStyleLbl="sibTrans2D1" presStyleIdx="0" presStyleCnt="4"/>
      <dgm:spPr/>
      <dgm:t>
        <a:bodyPr/>
        <a:lstStyle/>
        <a:p>
          <a:endParaRPr lang="en-US"/>
        </a:p>
      </dgm:t>
    </dgm:pt>
    <dgm:pt modelId="{F01633EA-23F6-4791-BCF6-055502A2F745}" type="pres">
      <dgm:prSet presAssocID="{FB1B9D0E-421B-4A2F-AFF2-FE4E572EBA41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E10EF8BC-2E45-4B09-BB3F-A13EE3DAE886}" type="pres">
      <dgm:prSet presAssocID="{36922A0D-AC41-4BF9-801C-FAE37FBBF1EC}" presName="node" presStyleLbl="node1" presStyleIdx="0" presStyleCnt="4" custScaleX="2908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B666A1-1615-40AC-9F9D-412F3F48CE5F}" type="pres">
      <dgm:prSet presAssocID="{75025EAE-CB1F-455F-8F6E-873A76F28F9A}" presName="parTrans" presStyleLbl="sibTrans2D1" presStyleIdx="1" presStyleCnt="4"/>
      <dgm:spPr/>
      <dgm:t>
        <a:bodyPr/>
        <a:lstStyle/>
        <a:p>
          <a:endParaRPr lang="en-US"/>
        </a:p>
      </dgm:t>
    </dgm:pt>
    <dgm:pt modelId="{6D61F7DC-3CA2-43E9-9B24-1CF76156BA02}" type="pres">
      <dgm:prSet presAssocID="{75025EAE-CB1F-455F-8F6E-873A76F28F9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127AECA4-EFB9-458B-82E7-DFBFA5B51207}" type="pres">
      <dgm:prSet presAssocID="{908195B4-BF32-4CB3-B6E7-42B26E243F0D}" presName="node" presStyleLbl="node1" presStyleIdx="1" presStyleCnt="4" custScaleX="178734" custRadScaleRad="156575" custRadScaleInc="3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A894D-156D-450E-BD81-732EB62B4520}" type="pres">
      <dgm:prSet presAssocID="{B8046C11-A311-421C-9755-A5370A961B19}" presName="parTrans" presStyleLbl="sibTrans2D1" presStyleIdx="2" presStyleCnt="4"/>
      <dgm:spPr/>
      <dgm:t>
        <a:bodyPr/>
        <a:lstStyle/>
        <a:p>
          <a:endParaRPr lang="en-US"/>
        </a:p>
      </dgm:t>
    </dgm:pt>
    <dgm:pt modelId="{B0D93260-265B-4B76-BB55-41CE63A45415}" type="pres">
      <dgm:prSet presAssocID="{B8046C11-A311-421C-9755-A5370A961B19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30E7F4C-609E-4897-8834-EA9792D0EAB3}" type="pres">
      <dgm:prSet presAssocID="{6BC84227-D6F9-4C16-8896-6C6E58B3108B}" presName="node" presStyleLbl="node1" presStyleIdx="2" presStyleCnt="4" custScaleX="2492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1E6549-EBDE-43E7-B54A-E5175C99797E}" type="pres">
      <dgm:prSet presAssocID="{791A6385-27C0-42E7-B658-484AC548A888}" presName="parTrans" presStyleLbl="sibTrans2D1" presStyleIdx="3" presStyleCnt="4"/>
      <dgm:spPr/>
      <dgm:t>
        <a:bodyPr/>
        <a:lstStyle/>
        <a:p>
          <a:endParaRPr lang="en-US"/>
        </a:p>
      </dgm:t>
    </dgm:pt>
    <dgm:pt modelId="{0F934062-93C6-4E4A-AD1E-3A62C7D4BE59}" type="pres">
      <dgm:prSet presAssocID="{791A6385-27C0-42E7-B658-484AC548A888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66CD03AC-8F5D-4A84-A3DB-5846F1BF3A66}" type="pres">
      <dgm:prSet presAssocID="{100239EC-4808-4736-9A18-F1EFF8370C08}" presName="node" presStyleLbl="node1" presStyleIdx="3" presStyleCnt="4" custScaleX="183094" custRadScaleRad="157701" custRadScaleInc="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2AE395-FF9D-4024-B64E-752275FDF83B}" type="presOf" srcId="{36922A0D-AC41-4BF9-801C-FAE37FBBF1EC}" destId="{E10EF8BC-2E45-4B09-BB3F-A13EE3DAE886}" srcOrd="0" destOrd="0" presId="urn:microsoft.com/office/officeart/2005/8/layout/radial5"/>
    <dgm:cxn modelId="{FFAA95E3-9CCB-4B1C-856E-DBA9C5C80057}" type="presOf" srcId="{791A6385-27C0-42E7-B658-484AC548A888}" destId="{0F934062-93C6-4E4A-AD1E-3A62C7D4BE59}" srcOrd="1" destOrd="0" presId="urn:microsoft.com/office/officeart/2005/8/layout/radial5"/>
    <dgm:cxn modelId="{E43E66A6-DB0D-4C71-BEC5-863A38D9F14B}" type="presOf" srcId="{FB1B9D0E-421B-4A2F-AFF2-FE4E572EBA41}" destId="{F01633EA-23F6-4791-BCF6-055502A2F745}" srcOrd="1" destOrd="0" presId="urn:microsoft.com/office/officeart/2005/8/layout/radial5"/>
    <dgm:cxn modelId="{AA4DC3B6-3317-44C6-8FFC-A08C0569DCA0}" type="presOf" srcId="{FB1B9D0E-421B-4A2F-AFF2-FE4E572EBA41}" destId="{912B49A0-38B6-498B-B3B9-8EF85030EDE1}" srcOrd="0" destOrd="0" presId="urn:microsoft.com/office/officeart/2005/8/layout/radial5"/>
    <dgm:cxn modelId="{B3DFFCD1-7A0A-41E9-8914-3731A5B3373B}" type="presOf" srcId="{908195B4-BF32-4CB3-B6E7-42B26E243F0D}" destId="{127AECA4-EFB9-458B-82E7-DFBFA5B51207}" srcOrd="0" destOrd="0" presId="urn:microsoft.com/office/officeart/2005/8/layout/radial5"/>
    <dgm:cxn modelId="{289C2909-FFE9-405F-9AA7-A53EEAFE5F1C}" type="presOf" srcId="{575328CF-3367-4A43-8267-B3414441798B}" destId="{FA61F347-5E83-42EA-B240-69FA8B726E5E}" srcOrd="0" destOrd="0" presId="urn:microsoft.com/office/officeart/2005/8/layout/radial5"/>
    <dgm:cxn modelId="{3DA63999-1EFC-4951-BA7B-1171D05589C3}" type="presOf" srcId="{B8046C11-A311-421C-9755-A5370A961B19}" destId="{AC7A894D-156D-450E-BD81-732EB62B4520}" srcOrd="0" destOrd="0" presId="urn:microsoft.com/office/officeart/2005/8/layout/radial5"/>
    <dgm:cxn modelId="{DC73FD5E-8F62-4229-8817-303537917D48}" type="presOf" srcId="{75025EAE-CB1F-455F-8F6E-873A76F28F9A}" destId="{96B666A1-1615-40AC-9F9D-412F3F48CE5F}" srcOrd="0" destOrd="0" presId="urn:microsoft.com/office/officeart/2005/8/layout/radial5"/>
    <dgm:cxn modelId="{9C6B7E9B-E372-4B8A-BB4A-03914663259C}" type="presOf" srcId="{75025EAE-CB1F-455F-8F6E-873A76F28F9A}" destId="{6D61F7DC-3CA2-43E9-9B24-1CF76156BA02}" srcOrd="1" destOrd="0" presId="urn:microsoft.com/office/officeart/2005/8/layout/radial5"/>
    <dgm:cxn modelId="{ADD3E724-A827-4F93-B991-0160BA7E3326}" srcId="{6E93B8CC-B200-474F-BBE2-C840579F8B05}" destId="{575328CF-3367-4A43-8267-B3414441798B}" srcOrd="0" destOrd="0" parTransId="{DEA07F81-658D-4BB5-BAFF-F8547120CAD3}" sibTransId="{12CBD5F3-FEAC-41D5-9897-1AEF2950950C}"/>
    <dgm:cxn modelId="{DF06B660-23F5-447F-A60F-2D22DDB2BF6D}" type="presOf" srcId="{6E93B8CC-B200-474F-BBE2-C840579F8B05}" destId="{E0DFDEF0-BEAF-4612-8F8B-52A38FDB5DAA}" srcOrd="0" destOrd="0" presId="urn:microsoft.com/office/officeart/2005/8/layout/radial5"/>
    <dgm:cxn modelId="{29FA7EC9-7003-4DFA-B16E-AEA2CF194525}" srcId="{575328CF-3367-4A43-8267-B3414441798B}" destId="{100239EC-4808-4736-9A18-F1EFF8370C08}" srcOrd="3" destOrd="0" parTransId="{791A6385-27C0-42E7-B658-484AC548A888}" sibTransId="{C0680093-B131-49FB-94D0-9094497BE3E4}"/>
    <dgm:cxn modelId="{13E4DBB8-24C0-4919-8A7B-74BEF37DD2A2}" type="presOf" srcId="{791A6385-27C0-42E7-B658-484AC548A888}" destId="{D51E6549-EBDE-43E7-B54A-E5175C99797E}" srcOrd="0" destOrd="0" presId="urn:microsoft.com/office/officeart/2005/8/layout/radial5"/>
    <dgm:cxn modelId="{B01E40F8-F29A-478D-9D46-4877D83901E4}" srcId="{575328CF-3367-4A43-8267-B3414441798B}" destId="{6BC84227-D6F9-4C16-8896-6C6E58B3108B}" srcOrd="2" destOrd="0" parTransId="{B8046C11-A311-421C-9755-A5370A961B19}" sibTransId="{3BF76498-3410-4467-904F-ED049E2D02BD}"/>
    <dgm:cxn modelId="{E1A8B0A9-8260-42F5-8FC8-7EC0BF838478}" type="presOf" srcId="{100239EC-4808-4736-9A18-F1EFF8370C08}" destId="{66CD03AC-8F5D-4A84-A3DB-5846F1BF3A66}" srcOrd="0" destOrd="0" presId="urn:microsoft.com/office/officeart/2005/8/layout/radial5"/>
    <dgm:cxn modelId="{358A32D5-204A-49D5-B43B-55599B04F8F4}" srcId="{575328CF-3367-4A43-8267-B3414441798B}" destId="{908195B4-BF32-4CB3-B6E7-42B26E243F0D}" srcOrd="1" destOrd="0" parTransId="{75025EAE-CB1F-455F-8F6E-873A76F28F9A}" sibTransId="{441CEB3D-7520-4004-A1BF-BAF65A624759}"/>
    <dgm:cxn modelId="{0D10165F-3F0A-4F54-9565-26FEDC2AD6DB}" srcId="{575328CF-3367-4A43-8267-B3414441798B}" destId="{36922A0D-AC41-4BF9-801C-FAE37FBBF1EC}" srcOrd="0" destOrd="0" parTransId="{FB1B9D0E-421B-4A2F-AFF2-FE4E572EBA41}" sibTransId="{41241191-F436-4943-AE06-CC39BA542B9B}"/>
    <dgm:cxn modelId="{B01835EA-A41D-40D1-B488-1F7F91B4F258}" type="presOf" srcId="{B8046C11-A311-421C-9755-A5370A961B19}" destId="{B0D93260-265B-4B76-BB55-41CE63A45415}" srcOrd="1" destOrd="0" presId="urn:microsoft.com/office/officeart/2005/8/layout/radial5"/>
    <dgm:cxn modelId="{B6BB55D1-A99B-4D6D-8A6E-BC40F4AFAD4F}" srcId="{6E93B8CC-B200-474F-BBE2-C840579F8B05}" destId="{F105E021-B270-40A5-AC80-ED3F28125FA7}" srcOrd="1" destOrd="0" parTransId="{AEA2BAC6-01D1-492C-A383-1A10F1988490}" sibTransId="{FADBE19F-66A3-415C-85C5-C9BB6E660CD3}"/>
    <dgm:cxn modelId="{F5D79A8B-C4FB-45D3-8B1D-57D9A0EC862C}" type="presOf" srcId="{6BC84227-D6F9-4C16-8896-6C6E58B3108B}" destId="{930E7F4C-609E-4897-8834-EA9792D0EAB3}" srcOrd="0" destOrd="0" presId="urn:microsoft.com/office/officeart/2005/8/layout/radial5"/>
    <dgm:cxn modelId="{06504CCA-7841-477A-8102-1E20FE688F51}" type="presParOf" srcId="{E0DFDEF0-BEAF-4612-8F8B-52A38FDB5DAA}" destId="{FA61F347-5E83-42EA-B240-69FA8B726E5E}" srcOrd="0" destOrd="0" presId="urn:microsoft.com/office/officeart/2005/8/layout/radial5"/>
    <dgm:cxn modelId="{A5F6396C-9FA3-46DD-9CAC-7ED2456E6FF3}" type="presParOf" srcId="{E0DFDEF0-BEAF-4612-8F8B-52A38FDB5DAA}" destId="{912B49A0-38B6-498B-B3B9-8EF85030EDE1}" srcOrd="1" destOrd="0" presId="urn:microsoft.com/office/officeart/2005/8/layout/radial5"/>
    <dgm:cxn modelId="{5D668EFB-05A8-495E-8F81-2C8CAFA73E03}" type="presParOf" srcId="{912B49A0-38B6-498B-B3B9-8EF85030EDE1}" destId="{F01633EA-23F6-4791-BCF6-055502A2F745}" srcOrd="0" destOrd="0" presId="urn:microsoft.com/office/officeart/2005/8/layout/radial5"/>
    <dgm:cxn modelId="{A5E67302-A5BC-4C06-89F3-593F816FD14E}" type="presParOf" srcId="{E0DFDEF0-BEAF-4612-8F8B-52A38FDB5DAA}" destId="{E10EF8BC-2E45-4B09-BB3F-A13EE3DAE886}" srcOrd="2" destOrd="0" presId="urn:microsoft.com/office/officeart/2005/8/layout/radial5"/>
    <dgm:cxn modelId="{8CA3985A-9544-4405-8946-C11BD4EE5A80}" type="presParOf" srcId="{E0DFDEF0-BEAF-4612-8F8B-52A38FDB5DAA}" destId="{96B666A1-1615-40AC-9F9D-412F3F48CE5F}" srcOrd="3" destOrd="0" presId="urn:microsoft.com/office/officeart/2005/8/layout/radial5"/>
    <dgm:cxn modelId="{4F9CC233-0EF5-4F7F-8FE4-8B3F5CCB78AC}" type="presParOf" srcId="{96B666A1-1615-40AC-9F9D-412F3F48CE5F}" destId="{6D61F7DC-3CA2-43E9-9B24-1CF76156BA02}" srcOrd="0" destOrd="0" presId="urn:microsoft.com/office/officeart/2005/8/layout/radial5"/>
    <dgm:cxn modelId="{AE006CAC-CCEE-4A8A-B49E-B1A763E37DFE}" type="presParOf" srcId="{E0DFDEF0-BEAF-4612-8F8B-52A38FDB5DAA}" destId="{127AECA4-EFB9-458B-82E7-DFBFA5B51207}" srcOrd="4" destOrd="0" presId="urn:microsoft.com/office/officeart/2005/8/layout/radial5"/>
    <dgm:cxn modelId="{A72D9083-AB85-4939-8E92-3DB099D1DD52}" type="presParOf" srcId="{E0DFDEF0-BEAF-4612-8F8B-52A38FDB5DAA}" destId="{AC7A894D-156D-450E-BD81-732EB62B4520}" srcOrd="5" destOrd="0" presId="urn:microsoft.com/office/officeart/2005/8/layout/radial5"/>
    <dgm:cxn modelId="{5EF4BBC1-0430-40EE-B519-C6F8B7B3FBCE}" type="presParOf" srcId="{AC7A894D-156D-450E-BD81-732EB62B4520}" destId="{B0D93260-265B-4B76-BB55-41CE63A45415}" srcOrd="0" destOrd="0" presId="urn:microsoft.com/office/officeart/2005/8/layout/radial5"/>
    <dgm:cxn modelId="{68BDC49F-C7BC-4667-86D8-E49B65788257}" type="presParOf" srcId="{E0DFDEF0-BEAF-4612-8F8B-52A38FDB5DAA}" destId="{930E7F4C-609E-4897-8834-EA9792D0EAB3}" srcOrd="6" destOrd="0" presId="urn:microsoft.com/office/officeart/2005/8/layout/radial5"/>
    <dgm:cxn modelId="{EFAD0343-AD71-4EAE-8E05-BC2563E97591}" type="presParOf" srcId="{E0DFDEF0-BEAF-4612-8F8B-52A38FDB5DAA}" destId="{D51E6549-EBDE-43E7-B54A-E5175C99797E}" srcOrd="7" destOrd="0" presId="urn:microsoft.com/office/officeart/2005/8/layout/radial5"/>
    <dgm:cxn modelId="{18DE1A4F-6937-4330-B5D7-2A09BC2913A2}" type="presParOf" srcId="{D51E6549-EBDE-43E7-B54A-E5175C99797E}" destId="{0F934062-93C6-4E4A-AD1E-3A62C7D4BE59}" srcOrd="0" destOrd="0" presId="urn:microsoft.com/office/officeart/2005/8/layout/radial5"/>
    <dgm:cxn modelId="{C6874D3D-9C96-4887-ADF2-C2AE3659F5D2}" type="presParOf" srcId="{E0DFDEF0-BEAF-4612-8F8B-52A38FDB5DAA}" destId="{66CD03AC-8F5D-4A84-A3DB-5846F1BF3A66}" srcOrd="8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ses fl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14779"/>
            <a:ext cx="6705600" cy="62432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533400"/>
            <a:ext cx="8077200" cy="6096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971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ight Arrow 2"/>
          <p:cNvSpPr/>
          <p:nvPr/>
        </p:nvSpPr>
        <p:spPr>
          <a:xfrm>
            <a:off x="1600200" y="609600"/>
            <a:ext cx="281940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86400" y="457200"/>
            <a:ext cx="2971800" cy="830997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Candles</a:t>
            </a:r>
            <a:endParaRPr lang="en-US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10200" y="3657600"/>
            <a:ext cx="3200400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Enjoy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 l="28736" t="26564" r="56322" b="17181"/>
          <a:stretch>
            <a:fillRect/>
          </a:stretch>
        </p:blipFill>
        <p:spPr bwMode="auto">
          <a:xfrm>
            <a:off x="304800" y="2743200"/>
            <a:ext cx="990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ight Arrow 10"/>
          <p:cNvSpPr/>
          <p:nvPr/>
        </p:nvSpPr>
        <p:spPr>
          <a:xfrm>
            <a:off x="1752600" y="3886200"/>
            <a:ext cx="281940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3657600" y="533400"/>
            <a:ext cx="91440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10200" y="381000"/>
            <a:ext cx="3124200" cy="830997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Memorable</a:t>
            </a:r>
            <a:endParaRPr lang="en-US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35776" cy="2590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52400" y="1397000"/>
          <a:ext cx="883920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67 0.48889 " pathEditMode="relative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61F347-5E83-42EA-B240-69FA8B726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6">
                                            <p:graphicEl>
                                              <a:dgm id="{FA61F347-5E83-42EA-B240-69FA8B726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2B49A0-38B6-498B-B3B9-8EF85030E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6">
                                            <p:graphicEl>
                                              <a:dgm id="{912B49A0-38B6-498B-B3B9-8EF85030E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0EF8BC-2E45-4B09-BB3F-A13EE3DAE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6">
                                            <p:graphicEl>
                                              <a:dgm id="{E10EF8BC-2E45-4B09-BB3F-A13EE3DAE8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B666A1-1615-40AC-9F9D-412F3F48C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6">
                                            <p:graphicEl>
                                              <a:dgm id="{96B666A1-1615-40AC-9F9D-412F3F48CE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7AECA4-EFB9-458B-82E7-DFBFA5B51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6">
                                            <p:graphicEl>
                                              <a:dgm id="{127AECA4-EFB9-458B-82E7-DFBFA5B512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7A894D-156D-450E-BD81-732EB62B4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6">
                                            <p:graphicEl>
                                              <a:dgm id="{AC7A894D-156D-450E-BD81-732EB62B45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0E7F4C-609E-4897-8834-EA9792D0E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6">
                                            <p:graphicEl>
                                              <a:dgm id="{930E7F4C-609E-4897-8834-EA9792D0EA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1E6549-EBDE-43E7-B54A-E5175C9979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6">
                                            <p:graphicEl>
                                              <a:dgm id="{D51E6549-EBDE-43E7-B54A-E5175C9979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CD03AC-8F5D-4A84-A3DB-5846F1BF3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6">
                                            <p:graphicEl>
                                              <a:dgm id="{66CD03AC-8F5D-4A84-A3DB-5846F1BF3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4" grpId="2" animBg="1"/>
      <p:bldP spid="5" grpId="0"/>
      <p:bldP spid="5" grpId="1"/>
      <p:bldGraphic spid="6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Teacher’s reading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4876799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2950" y="609600"/>
            <a:ext cx="4281050" cy="1524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85800"/>
            <a:ext cx="822960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Students reading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5800" y="0"/>
            <a:ext cx="8229600" cy="584775"/>
            <a:chOff x="685800" y="0"/>
            <a:chExt cx="8229600" cy="584775"/>
          </a:xfrm>
        </p:grpSpPr>
        <p:sp>
          <p:nvSpPr>
            <p:cNvPr id="3" name="TextBox 2"/>
            <p:cNvSpPr txBox="1"/>
            <p:nvPr/>
          </p:nvSpPr>
          <p:spPr>
            <a:xfrm>
              <a:off x="685800" y="0"/>
              <a:ext cx="8229600" cy="584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Teacher         students reading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3810000" y="304800"/>
              <a:ext cx="533400" cy="76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85800" y="1752600"/>
            <a:ext cx="8229600" cy="452431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Ask and answer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Which day the children have a more fun?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are they doing?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are they put on?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Where are the candles?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How many candles are in this picture?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Which song are they singing?</a:t>
            </a:r>
          </a:p>
          <a:p>
            <a:pPr marL="514350" indent="-514350" algn="ctr">
              <a:buAutoNum type="arabicPeriod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8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81000"/>
            <a:ext cx="7010400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524000"/>
            <a:ext cx="7772400" cy="52322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Making group mix with weak and advance students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038600"/>
            <a:ext cx="7772400" cy="52322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Silent reading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2362200"/>
            <a:ext cx="76962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Students will read the text and discus the lesson in group.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228600"/>
            <a:ext cx="25146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Cheking</a:t>
            </a:r>
            <a:r>
              <a:rPr lang="en-US" dirty="0" smtClean="0"/>
              <a:t> learning/Task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838200"/>
            <a:ext cx="8305800" cy="2514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Students will read the text one by one.</a:t>
            </a:r>
          </a:p>
          <a:p>
            <a:pPr marL="514350" indent="-514350"/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Students will say different sentence about birthday.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3733800"/>
            <a:ext cx="2667000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 task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495800"/>
            <a:ext cx="8153400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When is your birthday?</a:t>
            </a:r>
          </a:p>
          <a:p>
            <a:pPr marL="742950" indent="-742950">
              <a:buAutoNum type="arabicPeriod"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Write about three sentences about birthday.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2821069a36be588fc1a7e6b2fb0f4e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28800" y="1676400"/>
            <a:ext cx="6096000" cy="297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Thanks</a:t>
            </a:r>
            <a:endParaRPr lang="en-US" sz="13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10600" cy="6324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Teachers introducing</a:t>
            </a:r>
          </a:p>
          <a:p>
            <a:pPr algn="ctr"/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Jahangir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Alam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Chowdhury</a:t>
            </a:r>
            <a:endParaRPr lang="en-US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Head Teacher</a:t>
            </a:r>
          </a:p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Panishail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Govt. Primary School</a:t>
            </a:r>
          </a:p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Upazila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Rajnagar</a:t>
            </a:r>
            <a:endParaRPr lang="en-US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District: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Moulvibazar</a:t>
            </a:r>
            <a:endParaRPr lang="en-US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382000" cy="6172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Introduce the lesson</a:t>
            </a:r>
          </a:p>
          <a:p>
            <a:pPr algn="ctr"/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Class: Five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Subject: English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Name of lesson: Happy Birthday!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Part of lesson: A Look, listen and read.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(A birthday --------- to you.)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Time: 40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minuites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Happy_Birthda 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591"/>
            <a:ext cx="9144000" cy="67714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21336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Look at the picture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772400" cy="147002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Title declaration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67000"/>
            <a:ext cx="9144000" cy="2971800"/>
          </a:xfrm>
          <a:blipFill>
            <a:blip r:embed="rId3"/>
            <a:tile tx="0" ty="0" sx="100000" sy="100000" flip="none" algn="tl"/>
          </a:blipFill>
          <a:ln w="762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sz="9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Happy Birthday!</a:t>
            </a:r>
          </a:p>
          <a:p>
            <a:r>
              <a:rPr lang="en-US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(A. Look, listen and read.)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  <p:bldP spid="3" grpI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5" y="1066800"/>
            <a:ext cx="8763000" cy="4832092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Learning outcomes</a:t>
            </a:r>
          </a:p>
          <a:p>
            <a:pPr algn="ctr"/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Students will be able to 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1.read with correct pronunciation, stress and intonation.</a:t>
            </a:r>
          </a:p>
          <a:p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2. enjoy and understand the story.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1"/>
            <a:ext cx="8915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8600" y="0"/>
            <a:ext cx="19812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Presentation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8915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52400" y="4114800"/>
            <a:ext cx="89916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 I’ll ask the students some questions about the picture.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What do you see the picture?</a:t>
            </a:r>
          </a:p>
          <a:p>
            <a:pPr marL="514350" indent="-514350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What are they doing?</a:t>
            </a:r>
          </a:p>
          <a:p>
            <a:pPr marL="514350" indent="-514350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How many candles in the picture?</a:t>
            </a:r>
          </a:p>
          <a:p>
            <a:pPr marL="742950" indent="-742950">
              <a:buAutoNum type="arabicPeriod"/>
            </a:pP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t="12791"/>
          <a:stretch>
            <a:fillRect/>
          </a:stretch>
        </p:blipFill>
        <p:spPr bwMode="auto">
          <a:xfrm>
            <a:off x="381000" y="304800"/>
            <a:ext cx="21621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>
            <a:off x="2819400" y="381000"/>
            <a:ext cx="1905000" cy="152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57800" y="152400"/>
            <a:ext cx="3200400" cy="830997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Birthday</a:t>
            </a:r>
            <a:endParaRPr lang="en-US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152400" y="1447800"/>
          <a:ext cx="8880765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144B04A-F603-45EB-BB34-F08018E76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1">
                                            <p:graphicEl>
                                              <a:dgm id="{7144B04A-F603-45EB-BB34-F08018E769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117FC0F-D123-4237-9605-CDF2E095D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1">
                                            <p:graphicEl>
                                              <a:dgm id="{0117FC0F-D123-4237-9605-CDF2E095D0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8809616-2D6B-4EB5-91B3-659A801DA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1">
                                            <p:graphicEl>
                                              <a:dgm id="{B8809616-2D6B-4EB5-91B3-659A801DA4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5322530-EF62-4862-8AD0-C8BE4EDCB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1">
                                            <p:graphicEl>
                                              <a:dgm id="{85322530-EF62-4862-8AD0-C8BE4EDCB9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81B337D-6395-4AD5-9B03-71EEE04F5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1">
                                            <p:graphicEl>
                                              <a:dgm id="{581B337D-6395-4AD5-9B03-71EEE04F5F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47855B9-DD68-4FCA-910C-F579C68A5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1">
                                            <p:graphicEl>
                                              <a:dgm id="{D47855B9-DD68-4FCA-910C-F579C68A5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317BC3B-A4D7-4B60-A398-F08AD98CF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1">
                                            <p:graphicEl>
                                              <a:dgm id="{6317BC3B-A4D7-4B60-A398-F08AD98CFC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BBE4201-C347-4979-8CAB-2FC325863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11">
                                            <p:graphicEl>
                                              <a:dgm id="{CBBE4201-C347-4979-8CAB-2FC3258638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75EA4B7-274F-4DB8-8A7B-CF4801C5E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11">
                                            <p:graphicEl>
                                              <a:dgm id="{F75EA4B7-274F-4DB8-8A7B-CF4801C5E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Graphic spid="11" grpId="0" uiExpand="1">
        <p:bldSub>
          <a:bldDgm bld="one"/>
        </p:bldSub>
      </p:bldGraphic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262</Words>
  <Application>Microsoft Office PowerPoint</Application>
  <PresentationFormat>On-screen Show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Flow</vt:lpstr>
      <vt:lpstr>Slide 1</vt:lpstr>
      <vt:lpstr>Slide 2</vt:lpstr>
      <vt:lpstr>Slide 3</vt:lpstr>
      <vt:lpstr>Slide 4</vt:lpstr>
      <vt:lpstr>Title declaration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mowlobibazar</dc:creator>
  <cp:lastModifiedBy>pti mowlobibazar</cp:lastModifiedBy>
  <cp:revision>89</cp:revision>
  <dcterms:created xsi:type="dcterms:W3CDTF">2006-08-16T00:00:00Z</dcterms:created>
  <dcterms:modified xsi:type="dcterms:W3CDTF">2015-02-11T03:16:52Z</dcterms:modified>
</cp:coreProperties>
</file>